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75" r:id="rId4"/>
    <p:sldId id="266" r:id="rId5"/>
    <p:sldId id="268" r:id="rId6"/>
    <p:sldId id="276" r:id="rId7"/>
    <p:sldId id="299" r:id="rId8"/>
    <p:sldId id="317" r:id="rId9"/>
    <p:sldId id="300" r:id="rId10"/>
    <p:sldId id="292" r:id="rId11"/>
    <p:sldId id="289" r:id="rId12"/>
    <p:sldId id="301" r:id="rId13"/>
    <p:sldId id="351" r:id="rId14"/>
    <p:sldId id="349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30" r:id="rId24"/>
    <p:sldId id="337" r:id="rId25"/>
    <p:sldId id="350" r:id="rId26"/>
    <p:sldId id="272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F2"/>
    <a:srgbClr val="5997C8"/>
    <a:srgbClr val="7A7572"/>
    <a:srgbClr val="EEE7DF"/>
    <a:srgbClr val="D6E5E8"/>
    <a:srgbClr val="DACFC1"/>
    <a:srgbClr val="A3C5E1"/>
    <a:srgbClr val="D6E1EE"/>
    <a:srgbClr val="D9E7F3"/>
    <a:srgbClr val="3C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5320" autoAdjust="0"/>
  </p:normalViewPr>
  <p:slideViewPr>
    <p:cSldViewPr snapToGrid="0">
      <p:cViewPr varScale="1">
        <p:scale>
          <a:sx n="120" d="100"/>
          <a:sy n="120" d="100"/>
        </p:scale>
        <p:origin x="-120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6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9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4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5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6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2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5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7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13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3E6D-7526-4FFC-8871-A43A7D0A4CC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30FCA-4ADE-4C88-908F-B40243AF8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09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48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4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G"/><Relationship Id="rId18" Type="http://schemas.openxmlformats.org/officeDocument/2006/relationships/image" Target="../media/image78.JPG"/><Relationship Id="rId3" Type="http://schemas.openxmlformats.org/officeDocument/2006/relationships/image" Target="../media/image24.PNG"/><Relationship Id="rId21" Type="http://schemas.openxmlformats.org/officeDocument/2006/relationships/image" Target="../media/image81.JPG"/><Relationship Id="rId7" Type="http://schemas.openxmlformats.org/officeDocument/2006/relationships/image" Target="../media/image58.PNG"/><Relationship Id="rId12" Type="http://schemas.openxmlformats.org/officeDocument/2006/relationships/image" Target="../media/image72.JPG"/><Relationship Id="rId17" Type="http://schemas.openxmlformats.org/officeDocument/2006/relationships/image" Target="../media/image77.JPG"/><Relationship Id="rId2" Type="http://schemas.openxmlformats.org/officeDocument/2006/relationships/image" Target="../media/image22.PNG"/><Relationship Id="rId16" Type="http://schemas.openxmlformats.org/officeDocument/2006/relationships/image" Target="../media/image76.JPG"/><Relationship Id="rId20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71.JPG"/><Relationship Id="rId5" Type="http://schemas.openxmlformats.org/officeDocument/2006/relationships/image" Target="../media/image48.png"/><Relationship Id="rId15" Type="http://schemas.openxmlformats.org/officeDocument/2006/relationships/image" Target="../media/image75.JP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JPG"/><Relationship Id="rId4" Type="http://schemas.openxmlformats.org/officeDocument/2006/relationships/image" Target="../media/image40.PNG"/><Relationship Id="rId9" Type="http://schemas.openxmlformats.org/officeDocument/2006/relationships/image" Target="../media/image69.JPG"/><Relationship Id="rId14" Type="http://schemas.openxmlformats.org/officeDocument/2006/relationships/image" Target="../media/image74.JPG"/><Relationship Id="rId22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flipH="1">
            <a:off x="0" y="-22983"/>
            <a:ext cx="2558563" cy="6880983"/>
          </a:xfrm>
          <a:prstGeom prst="rect">
            <a:avLst/>
          </a:prstGeom>
          <a:solidFill>
            <a:srgbClr val="D6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850124" y="2417108"/>
            <a:ext cx="4491752" cy="2023785"/>
            <a:chOff x="3984033" y="2743175"/>
            <a:chExt cx="4491752" cy="2023785"/>
          </a:xfrm>
        </p:grpSpPr>
        <p:sp>
          <p:nvSpPr>
            <p:cNvPr id="3" name="TextBox 2"/>
            <p:cNvSpPr txBox="1"/>
            <p:nvPr/>
          </p:nvSpPr>
          <p:spPr>
            <a:xfrm>
              <a:off x="3984033" y="2743175"/>
              <a:ext cx="44917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40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 </a:t>
              </a:r>
              <a:r>
                <a:rPr lang="en-US" altLang="ko-KR" sz="40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SemiProject</a:t>
              </a:r>
              <a:endPara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59806" y="4397628"/>
              <a:ext cx="1632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7A757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COO</a:t>
              </a:r>
              <a:r>
                <a:rPr lang="ko-KR" altLang="en-US" dirty="0" smtClean="0">
                  <a:solidFill>
                    <a:srgbClr val="7A757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그룹웨어</a:t>
              </a:r>
              <a:endParaRPr lang="ko-KR" altLang="en-US" dirty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4208646" y="4130963"/>
              <a:ext cx="982801" cy="0"/>
            </a:xfrm>
            <a:prstGeom prst="line">
              <a:avLst/>
            </a:prstGeom>
            <a:ln w="38100">
              <a:solidFill>
                <a:srgbClr val="5997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3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685501"/>
            <a:ext cx="12192000" cy="5574621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187" y="4512471"/>
            <a:ext cx="3959141" cy="3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5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3187" y="-17376"/>
            <a:ext cx="1634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DB</a:t>
            </a:r>
            <a:r>
              <a:rPr lang="ko-KR" altLang="en-US" sz="32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설계</a:t>
            </a:r>
            <a:endParaRPr lang="ko-KR" altLang="en-US" sz="3200" kern="2800" spc="60" dirty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47" y="4688943"/>
            <a:ext cx="2331922" cy="15012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87" y="1989713"/>
            <a:ext cx="2575783" cy="1200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0" y="3305950"/>
            <a:ext cx="2575783" cy="11659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87" y="4685587"/>
            <a:ext cx="2575783" cy="12206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98" y="4956356"/>
            <a:ext cx="2644653" cy="11804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18" y="3267847"/>
            <a:ext cx="2331922" cy="12040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87" y="753664"/>
            <a:ext cx="2575783" cy="1106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26" y="1494184"/>
            <a:ext cx="2301714" cy="11259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24" y="874038"/>
            <a:ext cx="2629128" cy="399322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390019" y="1282133"/>
            <a:ext cx="1013005" cy="353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flipV="1">
            <a:off x="3444669" y="4579361"/>
            <a:ext cx="942830" cy="936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rot="10800000" flipV="1">
            <a:off x="7032152" y="5047713"/>
            <a:ext cx="843595" cy="7545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39624" y="-28710"/>
            <a:ext cx="679595" cy="753374"/>
            <a:chOff x="4774439" y="3679477"/>
            <a:chExt cx="812897" cy="937736"/>
          </a:xfrm>
        </p:grpSpPr>
        <p:sp>
          <p:nvSpPr>
            <p:cNvPr id="43" name="타원 42"/>
            <p:cNvSpPr/>
            <p:nvPr/>
          </p:nvSpPr>
          <p:spPr>
            <a:xfrm>
              <a:off x="4774439" y="3804316"/>
              <a:ext cx="812897" cy="812897"/>
            </a:xfrm>
            <a:prstGeom prst="ellipse">
              <a:avLst/>
            </a:prstGeom>
            <a:solidFill>
              <a:srgbClr val="599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78931" y="3679477"/>
              <a:ext cx="446905" cy="76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3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꺾인 연결선 45"/>
          <p:cNvCxnSpPr/>
          <p:nvPr/>
        </p:nvCxnSpPr>
        <p:spPr>
          <a:xfrm>
            <a:off x="3261686" y="4205711"/>
            <a:ext cx="1141338" cy="10902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7032151" y="3543300"/>
            <a:ext cx="906467" cy="1752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3358970" y="2417885"/>
            <a:ext cx="1028528" cy="287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7032151" y="1989713"/>
            <a:ext cx="906467" cy="381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701561" y="0"/>
            <a:ext cx="8490439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83187" y="1329866"/>
            <a:ext cx="3959141" cy="3484611"/>
            <a:chOff x="783187" y="1143780"/>
            <a:chExt cx="3959141" cy="3484611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28346" y="3988839"/>
              <a:ext cx="982801" cy="0"/>
            </a:xfrm>
            <a:prstGeom prst="line">
              <a:avLst/>
            </a:prstGeom>
            <a:ln w="38100">
              <a:solidFill>
                <a:srgbClr val="C5C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8346" y="1143780"/>
              <a:ext cx="150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COO GROUPWARE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928346" y="1726043"/>
              <a:ext cx="812897" cy="812897"/>
            </a:xfrm>
            <a:prstGeom prst="ellipse">
              <a:avLst/>
            </a:prstGeom>
            <a:solidFill>
              <a:srgbClr val="A1C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4794" y="1968541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3626" y="1786440"/>
            <a:ext cx="455888" cy="7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71078" y="1694764"/>
            <a:ext cx="3277096" cy="393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9" y="1757245"/>
            <a:ext cx="3138853" cy="379949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1284967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로그인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59" y="1694764"/>
            <a:ext cx="6629975" cy="37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023537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공지사항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3" y="1868782"/>
            <a:ext cx="6101196" cy="4275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58" y="905241"/>
            <a:ext cx="5700254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3424335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검색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91323"/>
            <a:ext cx="7010951" cy="4407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81"/>
          <a:stretch/>
        </p:blipFill>
        <p:spPr>
          <a:xfrm>
            <a:off x="7058327" y="728910"/>
            <a:ext cx="4715401" cy="52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6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157870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 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회원가입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0" y="1753255"/>
            <a:ext cx="4191504" cy="44010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0" y="728910"/>
            <a:ext cx="6170188" cy="54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157870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 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정보수정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7" y="1797888"/>
            <a:ext cx="4462217" cy="3883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70" y="2194107"/>
            <a:ext cx="5401438" cy="29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891404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 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비밀번호수정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61" y="1820236"/>
            <a:ext cx="3783218" cy="42543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5" y="1095606"/>
            <a:ext cx="5126079" cy="47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157870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 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회원삭제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" y="2461152"/>
            <a:ext cx="4648603" cy="1752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8" y="1110159"/>
            <a:ext cx="6550108" cy="39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4588757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 </a:t>
            </a:r>
            <a:r>
              <a:rPr lang="en-US" altLang="ko-KR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–</a:t>
            </a:r>
            <a:r>
              <a:rPr lang="ko-KR" altLang="en-US" sz="2800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사진업로드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9" y="2063002"/>
            <a:ext cx="4560764" cy="37132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90" y="1164935"/>
            <a:ext cx="4506352" cy="49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98277" y="-22983"/>
            <a:ext cx="8393723" cy="6880983"/>
          </a:xfrm>
          <a:prstGeom prst="rect">
            <a:avLst/>
          </a:prstGeom>
          <a:solidFill>
            <a:srgbClr val="D6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0084" y="1347435"/>
            <a:ext cx="208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+mj-lt"/>
              </a:rPr>
              <a:t>목차</a:t>
            </a:r>
            <a:endParaRPr lang="ko-KR" altLang="en-US" sz="3600" dirty="0"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46284" y="2031864"/>
            <a:ext cx="982801" cy="0"/>
          </a:xfrm>
          <a:prstGeom prst="line">
            <a:avLst/>
          </a:prstGeom>
          <a:ln w="38100">
            <a:solidFill>
              <a:srgbClr val="C5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0084" y="938045"/>
            <a:ext cx="150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COO GROUPWARE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796453" y="5232206"/>
            <a:ext cx="812897" cy="812897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781079" y="2376426"/>
            <a:ext cx="812897" cy="812897"/>
          </a:xfrm>
          <a:prstGeom prst="ellipse">
            <a:avLst/>
          </a:prstGeom>
          <a:solidFill>
            <a:srgbClr val="DA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6453" y="5070435"/>
            <a:ext cx="455888" cy="7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1077" y="2271870"/>
            <a:ext cx="455888" cy="7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2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4439" y="3671757"/>
            <a:ext cx="812897" cy="945456"/>
            <a:chOff x="4774439" y="3671757"/>
            <a:chExt cx="812897" cy="945456"/>
          </a:xfrm>
        </p:grpSpPr>
        <p:sp>
          <p:nvSpPr>
            <p:cNvPr id="16" name="타원 15"/>
            <p:cNvSpPr/>
            <p:nvPr/>
          </p:nvSpPr>
          <p:spPr>
            <a:xfrm>
              <a:off x="4774439" y="3804316"/>
              <a:ext cx="812897" cy="812897"/>
            </a:xfrm>
            <a:prstGeom prst="ellipse">
              <a:avLst/>
            </a:prstGeom>
            <a:solidFill>
              <a:srgbClr val="599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74439" y="3671757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bg1"/>
                  </a:solidFill>
                </a:rPr>
                <a:t>3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743761" y="972633"/>
            <a:ext cx="824804" cy="964828"/>
            <a:chOff x="4769170" y="5113486"/>
            <a:chExt cx="824804" cy="964828"/>
          </a:xfrm>
        </p:grpSpPr>
        <p:sp>
          <p:nvSpPr>
            <p:cNvPr id="17" name="타원 16"/>
            <p:cNvSpPr/>
            <p:nvPr/>
          </p:nvSpPr>
          <p:spPr>
            <a:xfrm>
              <a:off x="4781077" y="5265417"/>
              <a:ext cx="812897" cy="812897"/>
            </a:xfrm>
            <a:prstGeom prst="ellipse">
              <a:avLst/>
            </a:prstGeom>
            <a:solidFill>
              <a:srgbClr val="8EA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69170" y="5113486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187525" y="1336869"/>
            <a:ext cx="1138773" cy="45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팀원소개</a:t>
            </a:r>
            <a:endParaRPr lang="ko-KR" altLang="en-US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7525" y="2638295"/>
            <a:ext cx="1615827" cy="45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프로그램소개</a:t>
            </a:r>
            <a:endParaRPr lang="ko-KR" altLang="en-US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6164" y="4109382"/>
            <a:ext cx="1013739" cy="45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DB</a:t>
            </a:r>
            <a:r>
              <a:rPr lang="ko-KR" altLang="en-US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설계</a:t>
            </a:r>
            <a:endParaRPr lang="ko-KR" altLang="en-US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6163" y="5578947"/>
            <a:ext cx="11387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기능구현</a:t>
            </a:r>
            <a:endParaRPr lang="ko-KR" altLang="en-US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1284967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게시판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8" y="928998"/>
            <a:ext cx="772039" cy="6688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30" y="1498351"/>
            <a:ext cx="6094057" cy="46425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6293" b="32370"/>
          <a:stretch/>
        </p:blipFill>
        <p:spPr>
          <a:xfrm>
            <a:off x="781678" y="1555151"/>
            <a:ext cx="6256445" cy="45857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30" y="1498352"/>
            <a:ext cx="6291893" cy="47002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30" y="1498350"/>
            <a:ext cx="6291893" cy="4700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05913" y="2758145"/>
            <a:ext cx="3422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4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CRUD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24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검색 페이지</a:t>
            </a:r>
            <a:endParaRPr lang="en-US" altLang="ko-KR" sz="24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24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사용자에 따른 뷰</a:t>
            </a:r>
            <a:endParaRPr lang="en-US" altLang="ko-KR" sz="24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7" y="809129"/>
            <a:ext cx="655377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70556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2519601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근무태도 관리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8" y="928998"/>
            <a:ext cx="772039" cy="6688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58" y="1657694"/>
            <a:ext cx="2588798" cy="44435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83620" y="1868150"/>
            <a:ext cx="4399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4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출근 및 퇴근 관리</a:t>
            </a:r>
            <a:endParaRPr lang="en-US" altLang="ko-KR" sz="24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4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이번 달 근무 현황</a:t>
            </a:r>
            <a:endParaRPr lang="en-US" altLang="ko-KR" sz="24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4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이번 주 추가 근무 현황</a:t>
            </a:r>
            <a:endParaRPr lang="en-US" altLang="ko-KR" sz="24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4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휴가 신청 및 조회</a:t>
            </a:r>
            <a:endParaRPr lang="en-US" altLang="ko-KR" sz="24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206" y="704107"/>
            <a:ext cx="8124044" cy="5469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25" y="928998"/>
            <a:ext cx="699383" cy="6715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71" y="715793"/>
            <a:ext cx="7950714" cy="54462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38" y="786629"/>
            <a:ext cx="4547389" cy="52994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775" y="265431"/>
            <a:ext cx="6946192" cy="6396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078" y="765240"/>
            <a:ext cx="7105407" cy="54209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7529" y="564133"/>
            <a:ext cx="5690397" cy="56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1284967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조직도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8" y="928998"/>
            <a:ext cx="772039" cy="668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25" y="928998"/>
            <a:ext cx="699383" cy="6715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2" y="931281"/>
            <a:ext cx="809272" cy="6964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6346"/>
          <a:stretch/>
        </p:blipFill>
        <p:spPr>
          <a:xfrm>
            <a:off x="522148" y="1682759"/>
            <a:ext cx="4788406" cy="43893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587" y="800534"/>
            <a:ext cx="6615121" cy="53611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31265" y="1050279"/>
            <a:ext cx="2521588" cy="613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사원 조직도</a:t>
            </a:r>
            <a:endParaRPr lang="en-US" altLang="ko-KR" sz="12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사원 검색기능</a:t>
            </a:r>
            <a:endParaRPr lang="en-US" altLang="ko-KR" sz="120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0" y="884836"/>
            <a:ext cx="640135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918200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결재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8" y="928998"/>
            <a:ext cx="772039" cy="668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25" y="928998"/>
            <a:ext cx="699383" cy="6715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2" y="931281"/>
            <a:ext cx="809272" cy="696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5" y="859657"/>
            <a:ext cx="647756" cy="7468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85" y="728910"/>
            <a:ext cx="6108607" cy="53905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40510"/>
            <a:ext cx="5948575" cy="45580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9" y="2084583"/>
            <a:ext cx="5128655" cy="267919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6" y="728910"/>
            <a:ext cx="6176016" cy="54332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59" y="0"/>
            <a:ext cx="6164740" cy="6858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47" y="1606482"/>
            <a:ext cx="5841604" cy="41167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08" y="31093"/>
            <a:ext cx="6108983" cy="682690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56" y="0"/>
            <a:ext cx="5904051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85" y="3444546"/>
            <a:ext cx="2093531" cy="11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28910"/>
            <a:ext cx="12192000" cy="54696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187" y="51556"/>
            <a:ext cx="3959141" cy="4762921"/>
            <a:chOff x="783187" y="-134530"/>
            <a:chExt cx="3959141" cy="4762921"/>
          </a:xfrm>
        </p:grpSpPr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683" y="-134530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기능구현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341072" y="131775"/>
            <a:ext cx="646611" cy="597135"/>
          </a:xfrm>
          <a:prstGeom prst="ellipse">
            <a:avLst/>
          </a:prstGeom>
          <a:solidFill>
            <a:srgbClr val="A1C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773" y="31093"/>
            <a:ext cx="44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3658" y="905241"/>
            <a:ext cx="1651734" cy="65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일정관리</a:t>
            </a:r>
            <a:endParaRPr lang="ko-KR" altLang="en-US" sz="28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" y="947952"/>
            <a:ext cx="865847" cy="630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8" y="928998"/>
            <a:ext cx="772039" cy="668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25" y="928998"/>
            <a:ext cx="699383" cy="6715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2" y="931281"/>
            <a:ext cx="809272" cy="696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5" y="859657"/>
            <a:ext cx="647756" cy="74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5" y="854778"/>
            <a:ext cx="640135" cy="75444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98" y="728909"/>
            <a:ext cx="7117602" cy="54696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2" y="1802265"/>
            <a:ext cx="3596952" cy="41608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6"/>
          <a:stretch/>
        </p:blipFill>
        <p:spPr>
          <a:xfrm>
            <a:off x="5112666" y="728750"/>
            <a:ext cx="6461990" cy="54696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2"/>
          <a:stretch/>
        </p:blipFill>
        <p:spPr>
          <a:xfrm>
            <a:off x="5181369" y="728591"/>
            <a:ext cx="5950469" cy="520589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25" y="728591"/>
            <a:ext cx="6439451" cy="53377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04" y="728751"/>
            <a:ext cx="6687429" cy="54696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0"/>
          <a:stretch/>
        </p:blipFill>
        <p:spPr>
          <a:xfrm>
            <a:off x="5325682" y="728591"/>
            <a:ext cx="6161763" cy="53993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00"/>
          <a:stretch/>
        </p:blipFill>
        <p:spPr>
          <a:xfrm>
            <a:off x="5349418" y="728910"/>
            <a:ext cx="6704836" cy="5465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75" y="728592"/>
            <a:ext cx="2578960" cy="54655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87" y="307730"/>
            <a:ext cx="7806516" cy="64887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45" y="701728"/>
            <a:ext cx="6417104" cy="5426191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426572" y="1042002"/>
            <a:ext cx="6013938" cy="5116689"/>
            <a:chOff x="3780405" y="-223984"/>
            <a:chExt cx="8423503" cy="6634309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64" y="-223984"/>
              <a:ext cx="5674371" cy="239077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405" y="2166791"/>
              <a:ext cx="8423503" cy="424353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1" y="1782814"/>
            <a:ext cx="3532557" cy="426091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4" y="1710059"/>
            <a:ext cx="3574530" cy="44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 flipV="1">
            <a:off x="0" y="3191608"/>
            <a:ext cx="12192000" cy="3666391"/>
          </a:xfrm>
          <a:prstGeom prst="rect">
            <a:avLst/>
          </a:prstGeom>
          <a:solidFill>
            <a:srgbClr val="D9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3613" y="785199"/>
            <a:ext cx="355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COO groupware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451609" y="1783418"/>
            <a:ext cx="982801" cy="0"/>
          </a:xfrm>
          <a:prstGeom prst="line">
            <a:avLst/>
          </a:prstGeom>
          <a:ln w="38100">
            <a:solidFill>
              <a:srgbClr val="C7D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77417" y="2418331"/>
            <a:ext cx="4637167" cy="1176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kern="2800" spc="60" dirty="0" smtClean="0">
                <a:solidFill>
                  <a:srgbClr val="3C4E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시연</a:t>
            </a:r>
            <a:endParaRPr lang="ko-KR" altLang="en-US" sz="5400" kern="2800" spc="60" dirty="0">
              <a:solidFill>
                <a:srgbClr val="3C4E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6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03841" y="2384688"/>
            <a:ext cx="3784319" cy="2088624"/>
            <a:chOff x="4524411" y="2532157"/>
            <a:chExt cx="3784319" cy="2088624"/>
          </a:xfrm>
        </p:grpSpPr>
        <p:sp>
          <p:nvSpPr>
            <p:cNvPr id="3" name="TextBox 2"/>
            <p:cNvSpPr txBox="1"/>
            <p:nvPr/>
          </p:nvSpPr>
          <p:spPr>
            <a:xfrm>
              <a:off x="4524411" y="2532157"/>
              <a:ext cx="37843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rgbClr val="7A75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Q&amp;A</a:t>
              </a:r>
              <a:endParaRPr lang="ko-KR" altLang="en-US" sz="4000" dirty="0">
                <a:solidFill>
                  <a:srgbClr val="7A75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29712" y="425144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dirty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6599056" y="3948467"/>
              <a:ext cx="982801" cy="0"/>
            </a:xfrm>
            <a:prstGeom prst="line">
              <a:avLst/>
            </a:prstGeom>
            <a:ln w="38100">
              <a:solidFill>
                <a:srgbClr val="5997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 flipH="1">
            <a:off x="8695592" y="-22983"/>
            <a:ext cx="3496408" cy="6880983"/>
          </a:xfrm>
          <a:prstGeom prst="rect">
            <a:avLst/>
          </a:prstGeom>
          <a:solidFill>
            <a:srgbClr val="D6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4586" y="1808733"/>
            <a:ext cx="824804" cy="964828"/>
            <a:chOff x="4769170" y="5113486"/>
            <a:chExt cx="824804" cy="964828"/>
          </a:xfrm>
        </p:grpSpPr>
        <p:sp>
          <p:nvSpPr>
            <p:cNvPr id="16" name="타원 15"/>
            <p:cNvSpPr/>
            <p:nvPr/>
          </p:nvSpPr>
          <p:spPr>
            <a:xfrm>
              <a:off x="4781077" y="5265417"/>
              <a:ext cx="812897" cy="812897"/>
            </a:xfrm>
            <a:prstGeom prst="ellipse">
              <a:avLst/>
            </a:prstGeom>
            <a:solidFill>
              <a:srgbClr val="8EA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69170" y="5113486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1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752812" y="0"/>
            <a:ext cx="8439187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04586" y="1310816"/>
            <a:ext cx="3959141" cy="3484611"/>
            <a:chOff x="783187" y="1143780"/>
            <a:chExt cx="3959141" cy="3484611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28346" y="3988839"/>
              <a:ext cx="982801" cy="0"/>
            </a:xfrm>
            <a:prstGeom prst="line">
              <a:avLst/>
            </a:prstGeom>
            <a:ln w="38100">
              <a:solidFill>
                <a:srgbClr val="C5C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8346" y="1143780"/>
              <a:ext cx="150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COO GROUPWARE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4794" y="1997427"/>
              <a:ext cx="1856919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팀원소개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27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2180062"/>
            <a:ext cx="12191999" cy="4677937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2192000" cy="2180063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83195" y="508200"/>
            <a:ext cx="145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COOGROUPWARE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37533" y="785199"/>
            <a:ext cx="1856919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팀원소개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474596" y="1783418"/>
            <a:ext cx="982801" cy="0"/>
          </a:xfrm>
          <a:prstGeom prst="line">
            <a:avLst/>
          </a:prstGeom>
          <a:ln w="38100">
            <a:solidFill>
              <a:srgbClr val="C7D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06578" y="2482461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박정연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0656" y="2482461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이윤성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545" y="2489212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56" y="3539424"/>
            <a:ext cx="762662" cy="7626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4" y="3541320"/>
            <a:ext cx="762662" cy="7626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38360" y="2489212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성진영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28645" y="4390314"/>
            <a:ext cx="81820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07552" y="4767997"/>
            <a:ext cx="959533" cy="29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일정관리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1880" y="4394330"/>
            <a:ext cx="81820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9226" y="2482462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정현태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11598" y="2470757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백두산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11" y="3539424"/>
            <a:ext cx="762662" cy="7626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8" y="3539424"/>
            <a:ext cx="762662" cy="76266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10" y="3517497"/>
            <a:ext cx="762662" cy="76266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89" y="3517497"/>
            <a:ext cx="762662" cy="76266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03" y="3495774"/>
            <a:ext cx="762662" cy="76266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084836" y="2466598"/>
            <a:ext cx="1107996" cy="57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최홍석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610" y="4777221"/>
            <a:ext cx="1010612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조직도</a:t>
            </a:r>
            <a:r>
              <a:rPr lang="en-US" altLang="ko-KR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,CSS</a:t>
            </a:r>
            <a:endParaRPr lang="ko-KR" altLang="en-US" sz="1050" kern="2800" spc="6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26847" y="4389287"/>
            <a:ext cx="818203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13504" y="4421271"/>
            <a:ext cx="818203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00161" y="4392221"/>
            <a:ext cx="818203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52751" y="4384258"/>
            <a:ext cx="818203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374629" y="4342611"/>
            <a:ext cx="818203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kern="2800" spc="6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팀원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22516" y="4767997"/>
            <a:ext cx="1316712" cy="29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게시판</a:t>
            </a:r>
            <a:r>
              <a:rPr lang="en-US" altLang="ko-KR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,DB</a:t>
            </a: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설계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06779" y="4753410"/>
            <a:ext cx="1051906" cy="29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근태관리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04324" y="4763370"/>
            <a:ext cx="1051906" cy="29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결재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13642" y="4767997"/>
            <a:ext cx="1051906" cy="29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관리자페이지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94707" y="4724117"/>
            <a:ext cx="1351299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공지사항 게시판</a:t>
            </a:r>
            <a:r>
              <a:rPr lang="en-US" altLang="ko-KR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검색</a:t>
            </a:r>
            <a:endParaRPr lang="en-US" altLang="ko-KR" sz="1000" kern="2800" spc="6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885950"/>
            <a:ext cx="12192000" cy="4968589"/>
          </a:xfrm>
          <a:prstGeom prst="rect">
            <a:avLst/>
          </a:prstGeom>
          <a:solidFill>
            <a:srgbClr val="D6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0"/>
            <a:ext cx="12192000" cy="1885950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44693" y="508200"/>
            <a:ext cx="145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COOGROUPWARE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4693" y="785199"/>
            <a:ext cx="1856919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개발환경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333291" y="1783418"/>
            <a:ext cx="982801" cy="0"/>
          </a:xfrm>
          <a:prstGeom prst="line">
            <a:avLst/>
          </a:prstGeom>
          <a:ln w="38100">
            <a:solidFill>
              <a:srgbClr val="C7D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2578097"/>
            <a:ext cx="2787453" cy="151237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2563424"/>
            <a:ext cx="2599909" cy="15058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26" y="2582503"/>
            <a:ext cx="2693649" cy="14941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26" y="4442321"/>
            <a:ext cx="2718827" cy="16279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97" y="4442321"/>
            <a:ext cx="2607544" cy="1627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4485813"/>
            <a:ext cx="2812632" cy="1584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03" y="2578097"/>
            <a:ext cx="2699241" cy="1512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04" y="4442321"/>
            <a:ext cx="2699241" cy="1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831281" y="1975387"/>
            <a:ext cx="812897" cy="812897"/>
          </a:xfrm>
          <a:prstGeom prst="ellipse">
            <a:avLst/>
          </a:prstGeom>
          <a:solidFill>
            <a:srgbClr val="DA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00397" y="0"/>
            <a:ext cx="8891603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45087" y="1358441"/>
            <a:ext cx="3959141" cy="3484611"/>
            <a:chOff x="783187" y="1143780"/>
            <a:chExt cx="3959141" cy="3484611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28346" y="3988839"/>
              <a:ext cx="982801" cy="0"/>
            </a:xfrm>
            <a:prstGeom prst="line">
              <a:avLst/>
            </a:prstGeom>
            <a:ln w="38100">
              <a:solidFill>
                <a:srgbClr val="C5C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8346" y="1143780"/>
              <a:ext cx="1506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COO GROUPWARE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6437" y="1616179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2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4794" y="1997427"/>
              <a:ext cx="2693045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kern="2800" spc="6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프로그램소개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54382" y="3528721"/>
            <a:ext cx="2507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kern="2800" spc="6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그룹웨어란</a:t>
            </a:r>
            <a:r>
              <a:rPr lang="en-US" altLang="ko-KR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?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4382" y="4475515"/>
            <a:ext cx="2814553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COO</a:t>
            </a:r>
            <a:r>
              <a:rPr lang="ko-KR" altLang="en-US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그룹웨어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210200" y="4417616"/>
            <a:ext cx="2764076" cy="0"/>
          </a:xfrm>
          <a:prstGeom prst="line">
            <a:avLst/>
          </a:prstGeom>
          <a:ln w="38100">
            <a:solidFill>
              <a:srgbClr val="C5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210200" y="5306512"/>
            <a:ext cx="2764076" cy="0"/>
          </a:xfrm>
          <a:prstGeom prst="line">
            <a:avLst/>
          </a:prstGeom>
          <a:ln w="38100">
            <a:solidFill>
              <a:srgbClr val="C5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187" y="4512471"/>
            <a:ext cx="3959141" cy="3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5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70438"/>
            <a:ext cx="12191999" cy="523142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5" name="타원 14"/>
          <p:cNvSpPr/>
          <p:nvPr/>
        </p:nvSpPr>
        <p:spPr>
          <a:xfrm>
            <a:off x="207028" y="57541"/>
            <a:ext cx="812897" cy="812897"/>
          </a:xfrm>
          <a:prstGeom prst="ellipse">
            <a:avLst/>
          </a:prstGeom>
          <a:solidFill>
            <a:srgbClr val="DA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45001" y="111644"/>
            <a:ext cx="2693045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프로그램소개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028" y="0"/>
            <a:ext cx="455888" cy="7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2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187" y="4512471"/>
            <a:ext cx="3959141" cy="3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50" kern="2800" spc="60" dirty="0" smtClean="0">
              <a:solidFill>
                <a:srgbClr val="7A757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7028" y="57541"/>
            <a:ext cx="812897" cy="812897"/>
          </a:xfrm>
          <a:prstGeom prst="ellipse">
            <a:avLst/>
          </a:prstGeom>
          <a:solidFill>
            <a:srgbClr val="DA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45001" y="111644"/>
            <a:ext cx="2693045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프로그램소개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028" y="0"/>
            <a:ext cx="455888" cy="7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2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1" y="958867"/>
            <a:ext cx="10359707" cy="59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22447" y="1953626"/>
            <a:ext cx="812897" cy="874947"/>
            <a:chOff x="4774439" y="3742266"/>
            <a:chExt cx="812897" cy="874947"/>
          </a:xfrm>
        </p:grpSpPr>
        <p:sp>
          <p:nvSpPr>
            <p:cNvPr id="16" name="타원 15"/>
            <p:cNvSpPr/>
            <p:nvPr/>
          </p:nvSpPr>
          <p:spPr>
            <a:xfrm>
              <a:off x="4774439" y="3804316"/>
              <a:ext cx="812897" cy="812897"/>
            </a:xfrm>
            <a:prstGeom prst="ellipse">
              <a:avLst/>
            </a:prstGeom>
            <a:solidFill>
              <a:srgbClr val="599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92576" y="3742266"/>
              <a:ext cx="455888" cy="7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</a:rPr>
                <a:t>3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00397" y="0"/>
            <a:ext cx="8891603" cy="6858000"/>
          </a:xfrm>
          <a:prstGeom prst="rect">
            <a:avLst/>
          </a:prstGeom>
          <a:solidFill>
            <a:srgbClr val="EFF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83187" y="1329866"/>
            <a:ext cx="3959141" cy="3484611"/>
            <a:chOff x="783187" y="1143780"/>
            <a:chExt cx="3959141" cy="3484611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28346" y="3988839"/>
              <a:ext cx="982801" cy="0"/>
            </a:xfrm>
            <a:prstGeom prst="line">
              <a:avLst/>
            </a:prstGeom>
            <a:ln w="38100">
              <a:solidFill>
                <a:srgbClr val="C5CF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8346" y="1143780"/>
              <a:ext cx="1506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COO GROUPWARE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187" y="4326385"/>
              <a:ext cx="3959141" cy="3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50" kern="2800" spc="60" dirty="0" smtClean="0">
                <a:solidFill>
                  <a:srgbClr val="7A75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19746" y="1936134"/>
              <a:ext cx="1634102" cy="735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200" kern="2800" spc="6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DB</a:t>
              </a:r>
              <a:r>
                <a:rPr lang="ko-KR" altLang="en-US" sz="3200" kern="2800" spc="60" dirty="0" smtClean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설계</a:t>
              </a:r>
              <a:endParaRPr lang="ko-KR" altLang="en-US" sz="3200" kern="2800" spc="6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 flipV="1">
            <a:off x="5758253" y="4174925"/>
            <a:ext cx="3816570" cy="1510"/>
          </a:xfrm>
          <a:prstGeom prst="line">
            <a:avLst/>
          </a:prstGeom>
          <a:ln w="38100">
            <a:solidFill>
              <a:srgbClr val="C5C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84509" y="3343928"/>
            <a:ext cx="2249783" cy="731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kern="2800" spc="6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Employee</a:t>
            </a:r>
            <a:endParaRPr lang="ko-KR" altLang="en-US" sz="3200" kern="2800" spc="6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181</Words>
  <Application>Microsoft Office PowerPoint</Application>
  <PresentationFormat>사용자 지정</PresentationFormat>
  <Paragraphs>123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나눔스퀘어 Bold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CHANHYEONG</dc:creator>
  <cp:lastModifiedBy>Road</cp:lastModifiedBy>
  <cp:revision>114</cp:revision>
  <dcterms:created xsi:type="dcterms:W3CDTF">2019-11-19T09:00:01Z</dcterms:created>
  <dcterms:modified xsi:type="dcterms:W3CDTF">2020-03-09T22:17:46Z</dcterms:modified>
</cp:coreProperties>
</file>